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226161" y="3358008"/>
            <a:ext cx="10464801" cy="1582292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1647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0279" y="7960122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6365" y="7538987"/>
            <a:ext cx="2095980" cy="2086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157" y="3334494"/>
            <a:ext cx="4801992" cy="2120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651" y="3334494"/>
            <a:ext cx="2117236" cy="21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345308"/>
            <a:ext cx="10464800" cy="1582292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0579" y="2028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159" y="2028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sldNum" sz="quarter" idx="2"/>
          </p:nvPr>
        </p:nvSpPr>
        <p:spPr>
          <a:xfrm>
            <a:off x="300" y="9341565"/>
            <a:ext cx="368504" cy="3810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0" y="9341565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226161" y="5035550"/>
            <a:ext cx="10464801" cy="2113211"/>
          </a:xfrm>
          <a:prstGeom prst="rect">
            <a:avLst/>
          </a:prstGeom>
        </p:spPr>
        <p:txBody>
          <a:bodyPr/>
          <a:lstStyle/>
          <a:p>
            <a:pPr lvl="0" algn="r">
              <a:defRPr sz="1800"/>
            </a:pPr>
            <a:r>
              <a:rPr sz="4000"/>
              <a:t>Author &amp; Title</a:t>
            </a:r>
            <a:endParaRPr sz="4000"/>
          </a:p>
          <a:p>
            <a:pPr lvl="0" algn="r">
              <a:defRPr sz="1800"/>
            </a:pPr>
            <a:r>
              <a:rPr sz="4000"/>
              <a:t>Venue</a:t>
            </a:r>
            <a:endParaRPr sz="4000"/>
          </a:p>
          <a:p>
            <a:pPr lvl="0" algn="r">
              <a:defRPr sz="1800"/>
            </a:pPr>
            <a:r>
              <a:rPr sz="4000"/>
              <a:t>Date</a:t>
            </a:r>
          </a:p>
        </p:txBody>
      </p:sp>
      <p:sp>
        <p:nvSpPr>
          <p:cNvPr id="59" name="Shape 59"/>
          <p:cNvSpPr/>
          <p:nvPr/>
        </p:nvSpPr>
        <p:spPr>
          <a:xfrm>
            <a:off x="3858037" y="8401902"/>
            <a:ext cx="7201050" cy="69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36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tif"/>
          <p:cNvPicPr/>
          <p:nvPr/>
        </p:nvPicPr>
        <p:blipFill>
          <a:blip r:embed="rId2">
            <a:extLst/>
          </a:blip>
          <a:srcRect l="8891" t="0" r="889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719433"/>
            <a:ext cx="10464800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email.adress@cs.pub.ro</a:t>
            </a:r>
            <a:endParaRPr sz="3800"/>
          </a:p>
          <a:p>
            <a:pPr lvl="0">
              <a:defRPr sz="1800"/>
            </a:pPr>
            <a:r>
              <a:rPr sz="3800"/>
              <a:t>cs.pub.ro</a:t>
            </a:r>
          </a:p>
        </p:txBody>
      </p:sp>
      <p:sp>
        <p:nvSpPr>
          <p:cNvPr id="98" name="Shape 98"/>
          <p:cNvSpPr/>
          <p:nvPr/>
        </p:nvSpPr>
        <p:spPr>
          <a:xfrm>
            <a:off x="1270000" y="1206500"/>
            <a:ext cx="10464800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270000" y="5029199"/>
            <a:ext cx="10464800" cy="20849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Author &amp; Title</a:t>
            </a:r>
            <a:endParaRPr sz="4000"/>
          </a:p>
          <a:p>
            <a:pPr lvl="0">
              <a:defRPr sz="1800"/>
            </a:pPr>
            <a:r>
              <a:rPr sz="4000"/>
              <a:t>Venue</a:t>
            </a:r>
            <a:endParaRPr sz="4000"/>
          </a:p>
          <a:p>
            <a:pPr lvl="0">
              <a:defRPr sz="1800"/>
            </a:pPr>
            <a:r>
              <a:rPr sz="4000"/>
              <a:t>Date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926" r="0" b="926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Section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rcRect l="23840" t="0" r="23840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Image Description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30016" t="0" r="30016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Slide Title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Image Description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38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 only - no title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18300" y="50927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24518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2">
            <a:extLst/>
          </a:blip>
          <a:srcRect l="29380" t="0" r="29380" b="0"/>
          <a:stretch>
            <a:fillRect/>
          </a:stretch>
        </p:blipFill>
        <p:spPr>
          <a:xfrm>
            <a:off x="952500" y="889000"/>
            <a:ext cx="53340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xfrm>
            <a:off x="63550" y="9341565"/>
            <a:ext cx="241403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–Johnny Appleseed</a:t>
            </a:r>
          </a:p>
        </p:txBody>
      </p:sp>
      <p:sp>
        <p:nvSpPr>
          <p:cNvPr id="91" name="Shape 91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“Type a quote here.”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