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1pPr>
    <a:lvl2pPr indent="2286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2pPr>
    <a:lvl3pPr indent="4572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3pPr>
    <a:lvl4pPr indent="6858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4pPr>
    <a:lvl5pPr indent="9144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5pPr>
    <a:lvl6pPr indent="11430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6pPr>
    <a:lvl7pPr indent="13716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7pPr>
    <a:lvl8pPr indent="16002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8pPr>
    <a:lvl9pPr indent="18288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2226161" y="3344093"/>
            <a:ext cx="10464801" cy="1582292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2226161" y="5015284"/>
            <a:ext cx="10464801" cy="3479405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4000"/>
            </a:lvl1pPr>
            <a:lvl2pPr marL="0" indent="228600" algn="r">
              <a:spcBef>
                <a:spcPts val="0"/>
              </a:spcBef>
              <a:buSzTx/>
              <a:buNone/>
              <a:defRPr sz="4000"/>
            </a:lvl2pPr>
            <a:lvl3pPr marL="0" indent="457200" algn="r">
              <a:spcBef>
                <a:spcPts val="0"/>
              </a:spcBef>
              <a:buSzTx/>
              <a:buNone/>
              <a:defRPr sz="4000"/>
            </a:lvl3pPr>
            <a:lvl4pPr marL="0" indent="685800" algn="r">
              <a:spcBef>
                <a:spcPts val="0"/>
              </a:spcBef>
              <a:buSzTx/>
              <a:buNone/>
              <a:defRPr sz="4000"/>
            </a:lvl4pPr>
            <a:lvl5pPr marL="0" indent="914400" algn="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/>
            </a:pPr>
            <a:r>
              <a:rPr sz="4000"/>
              <a:t>Body Level One</a:t>
            </a:r>
            <a:endParaRPr sz="4000"/>
          </a:p>
          <a:p>
            <a:pPr lvl="1">
              <a:defRPr sz="1800"/>
            </a:pPr>
            <a:r>
              <a:rPr sz="4000"/>
              <a:t>Body Level Two</a:t>
            </a:r>
            <a:endParaRPr sz="4000"/>
          </a:p>
          <a:p>
            <a:pPr lvl="2">
              <a:defRPr sz="1800"/>
            </a:pPr>
            <a:r>
              <a:rPr sz="4000"/>
              <a:t>Body Level Three</a:t>
            </a:r>
            <a:endParaRPr sz="4000"/>
          </a:p>
          <a:p>
            <a:pPr lvl="3">
              <a:defRPr sz="1800"/>
            </a:pPr>
            <a:r>
              <a:rPr sz="4000"/>
              <a:t>Body Level Four</a:t>
            </a:r>
            <a:endParaRPr sz="4000"/>
          </a:p>
          <a:p>
            <a:pPr lvl="4">
              <a:defRPr sz="1800"/>
            </a:pPr>
            <a:r>
              <a:rPr sz="4000"/>
              <a:t>Body Level Five</a:t>
            </a:r>
          </a:p>
        </p:txBody>
      </p:sp>
      <p:pic>
        <p:nvPicPr>
          <p:cNvPr id="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5900" y="164734"/>
            <a:ext cx="3585062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0279" y="7960122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6365" y="7538987"/>
            <a:ext cx="2095980" cy="2086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9157" y="3334494"/>
            <a:ext cx="4801992" cy="2120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3651" y="3334494"/>
            <a:ext cx="2117236" cy="2120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270000" y="3345308"/>
            <a:ext cx="10464800" cy="1582292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270000" y="5029199"/>
            <a:ext cx="10464800" cy="365442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/>
            </a:pPr>
            <a:r>
              <a:rPr sz="4000"/>
              <a:t>Body Level One</a:t>
            </a:r>
            <a:endParaRPr sz="4000"/>
          </a:p>
          <a:p>
            <a:pPr lvl="1">
              <a:defRPr sz="1800"/>
            </a:pPr>
            <a:r>
              <a:rPr sz="4000"/>
              <a:t>Body Level Two</a:t>
            </a:r>
            <a:endParaRPr sz="4000"/>
          </a:p>
          <a:p>
            <a:pPr lvl="2">
              <a:defRPr sz="1800"/>
            </a:pPr>
            <a:r>
              <a:rPr sz="4000"/>
              <a:t>Body Level Three</a:t>
            </a:r>
            <a:endParaRPr sz="4000"/>
          </a:p>
          <a:p>
            <a:pPr lvl="3">
              <a:defRPr sz="1800"/>
            </a:pPr>
            <a:r>
              <a:rPr sz="4000"/>
              <a:t>Body Level Four</a:t>
            </a:r>
            <a:endParaRPr sz="4000"/>
          </a:p>
          <a:p>
            <a:pPr lvl="4">
              <a:defRPr sz="1800"/>
            </a:pPr>
            <a:r>
              <a:rPr sz="4000"/>
              <a:t>Body Level Five</a:t>
            </a:r>
          </a:p>
        </p:txBody>
      </p:sp>
      <p:pic>
        <p:nvPicPr>
          <p:cNvPr id="1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0579" y="202834"/>
            <a:ext cx="3585062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159" y="202834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1270000" y="8191500"/>
            <a:ext cx="10464800" cy="14224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2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>
            <p:ph type="sldNum" sz="quarter" idx="2"/>
          </p:nvPr>
        </p:nvSpPr>
        <p:spPr>
          <a:xfrm>
            <a:off x="-2303" y="9341565"/>
            <a:ext cx="373709" cy="3556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pic>
        <p:nvPicPr>
          <p:cNvPr id="3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sldNum" sz="quarter" idx="2"/>
          </p:nvPr>
        </p:nvSpPr>
        <p:spPr>
          <a:xfrm>
            <a:off x="-2603" y="9341565"/>
            <a:ext cx="373709" cy="3556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med" advClick="1"/>
  <p:txStyles>
    <p:titleStyle>
      <a:lvl1pPr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1pPr>
      <a:lvl2pPr indent="2286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2pPr>
      <a:lvl3pPr indent="4572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3pPr>
      <a:lvl4pPr indent="6858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4pPr>
      <a:lvl5pPr indent="9144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5pPr>
      <a:lvl6pPr indent="11430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6pPr>
      <a:lvl7pPr indent="13716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7pPr>
      <a:lvl8pPr indent="16002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8pPr>
      <a:lvl9pPr indent="18288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Presentation Title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2226161" y="5035550"/>
            <a:ext cx="10464801" cy="21132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Author &amp; Title</a:t>
            </a:r>
            <a:endParaRPr sz="4000"/>
          </a:p>
          <a:p>
            <a:pPr lvl="0">
              <a:defRPr sz="1800"/>
            </a:pPr>
            <a:r>
              <a:rPr sz="4000"/>
              <a:t>Venue</a:t>
            </a:r>
            <a:endParaRPr sz="4000"/>
          </a:p>
          <a:p>
            <a:pPr lvl="0">
              <a:defRPr sz="1800"/>
            </a:pPr>
            <a:r>
              <a:rPr sz="4000"/>
              <a:t>Date</a:t>
            </a:r>
          </a:p>
        </p:txBody>
      </p:sp>
      <p:sp>
        <p:nvSpPr>
          <p:cNvPr id="59" name="Shape 59"/>
          <p:cNvSpPr/>
          <p:nvPr/>
        </p:nvSpPr>
        <p:spPr>
          <a:xfrm>
            <a:off x="3858037" y="8401902"/>
            <a:ext cx="7201050" cy="699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3600"/>
              <a:t>University Politehnica of Bucharest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Simple Empty Slide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asted-image.tif"/>
          <p:cNvPicPr/>
          <p:nvPr/>
        </p:nvPicPr>
        <p:blipFill>
          <a:blip r:embed="rId2">
            <a:extLst/>
          </a:blip>
          <a:srcRect l="8891" t="0" r="8891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270000" y="6757533"/>
            <a:ext cx="104648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email.adress@cs.pub.ro</a:t>
            </a:r>
            <a:endParaRPr sz="3800"/>
          </a:p>
          <a:p>
            <a:pPr lvl="0">
              <a:defRPr sz="1800"/>
            </a:pPr>
            <a:r>
              <a:rPr sz="3800"/>
              <a:t>cs.pub.ro</a:t>
            </a:r>
          </a:p>
        </p:txBody>
      </p:sp>
      <p:sp>
        <p:nvSpPr>
          <p:cNvPr id="98" name="Shape 98"/>
          <p:cNvSpPr/>
          <p:nvPr/>
        </p:nvSpPr>
        <p:spPr>
          <a:xfrm>
            <a:off x="1270000" y="1225549"/>
            <a:ext cx="1046480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Thank you for your attention.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Presentation Title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1270000" y="5029200"/>
            <a:ext cx="10464800" cy="208493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Author &amp; Title</a:t>
            </a:r>
            <a:endParaRPr sz="4000"/>
          </a:p>
          <a:p>
            <a:pPr lvl="0">
              <a:defRPr sz="1800"/>
            </a:pPr>
            <a:r>
              <a:rPr sz="4000"/>
              <a:t>Venue</a:t>
            </a:r>
            <a:endParaRPr sz="4000"/>
          </a:p>
          <a:p>
            <a:pPr lvl="0">
              <a:defRPr sz="1800"/>
            </a:pPr>
            <a:r>
              <a:rPr sz="4000"/>
              <a:t>Date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tif"/>
          <p:cNvPicPr/>
          <p:nvPr/>
        </p:nvPicPr>
        <p:blipFill>
          <a:blip r:embed="rId2">
            <a:extLst/>
          </a:blip>
          <a:srcRect l="0" t="926" r="0" b="926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Section Title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(Sub-Section Title)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Slide Title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Slide text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asted-image.tif"/>
          <p:cNvPicPr/>
          <p:nvPr/>
        </p:nvPicPr>
        <p:blipFill>
          <a:blip r:embed="rId2">
            <a:extLst/>
          </a:blip>
          <a:srcRect l="23840" t="0" r="23840" b="0"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Slide Title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Image Description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asted-image.tif"/>
          <p:cNvPicPr/>
          <p:nvPr/>
        </p:nvPicPr>
        <p:blipFill>
          <a:blip r:embed="rId2">
            <a:extLst/>
          </a:blip>
          <a:srcRect l="30016" t="0" r="30016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Slide Title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Image Description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603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Slide text only - no title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asted-image.tif"/>
          <p:cNvPicPr/>
          <p:nvPr/>
        </p:nvPicPr>
        <p:blipFill>
          <a:blip r:embed="rId2">
            <a:extLst/>
          </a:blip>
          <a:srcRect l="6400" t="0" r="6400" b="0"/>
          <a:stretch>
            <a:fillRect/>
          </a:stretch>
        </p:blipFill>
        <p:spPr>
          <a:xfrm>
            <a:off x="6718300" y="5092700"/>
            <a:ext cx="5334001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tif"/>
          <p:cNvPicPr/>
          <p:nvPr/>
        </p:nvPicPr>
        <p:blipFill>
          <a:blip r:embed="rId2">
            <a:extLst/>
          </a:blip>
          <a:srcRect l="6400" t="0" r="6400" b="0"/>
          <a:stretch>
            <a:fillRect/>
          </a:stretch>
        </p:blipFill>
        <p:spPr>
          <a:xfrm>
            <a:off x="6724518" y="889000"/>
            <a:ext cx="5334001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tif"/>
          <p:cNvPicPr/>
          <p:nvPr/>
        </p:nvPicPr>
        <p:blipFill>
          <a:blip r:embed="rId2">
            <a:extLst/>
          </a:blip>
          <a:srcRect l="29380" t="0" r="29380" b="0"/>
          <a:stretch>
            <a:fillRect/>
          </a:stretch>
        </p:blipFill>
        <p:spPr>
          <a:xfrm>
            <a:off x="952500" y="889000"/>
            <a:ext cx="5334000" cy="79756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270000" y="6362700"/>
            <a:ext cx="1046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–The Blind Man</a:t>
            </a:r>
          </a:p>
        </p:txBody>
      </p:sp>
      <p:sp>
        <p:nvSpPr>
          <p:cNvPr id="91" name="Shape 91"/>
          <p:cNvSpPr/>
          <p:nvPr/>
        </p:nvSpPr>
        <p:spPr>
          <a:xfrm>
            <a:off x="1270000" y="4267200"/>
            <a:ext cx="10464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800"/>
              <a:t>“You can’t step twice no the same piece of water.”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