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0" name="Shape 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2226161" y="3358008"/>
            <a:ext cx="10464801" cy="1582292"/>
          </a:xfrm>
          <a:prstGeom prst="rect">
            <a:avLst/>
          </a:prstGeom>
        </p:spPr>
        <p:txBody>
          <a:bodyPr anchor="b"/>
          <a:lstStyle>
            <a:lvl1pPr algn="r"/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pic>
        <p:nvPicPr>
          <p:cNvPr id="1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05900" y="164734"/>
            <a:ext cx="3585062" cy="1583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10279" y="7960122"/>
            <a:ext cx="1580683" cy="1583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6364" y="7538987"/>
            <a:ext cx="2095981" cy="20866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99157" y="3334494"/>
            <a:ext cx="4801992" cy="21205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3651" y="3334494"/>
            <a:ext cx="2117236" cy="21205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pic>
        <p:nvPicPr>
          <p:cNvPr id="2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08341" y="9347359"/>
            <a:ext cx="371059" cy="369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asted-image.tif"/>
          <p:cNvPicPr/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300" y="9307694"/>
            <a:ext cx="13004201" cy="448744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>
            <p:ph type="sldNum" sz="quarter" idx="2"/>
          </p:nvPr>
        </p:nvSpPr>
        <p:spPr>
          <a:xfrm>
            <a:off x="300" y="9341565"/>
            <a:ext cx="368504" cy="38100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5" name="Shape 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8" name="Shape 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pic>
        <p:nvPicPr>
          <p:cNvPr id="3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08342" y="9347359"/>
            <a:ext cx="371058" cy="369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pasted-image.tif"/>
          <p:cNvPicPr/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300" y="9307693"/>
            <a:ext cx="13004201" cy="448744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sp>
        <p:nvSpPr>
          <p:cNvPr id="38" name="Shape 3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08342" y="9347359"/>
            <a:ext cx="371058" cy="369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pasted-image.tif"/>
          <p:cNvPicPr/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300" y="9307693"/>
            <a:ext cx="13004201" cy="448744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pic>
        <p:nvPicPr>
          <p:cNvPr id="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08342" y="9347359"/>
            <a:ext cx="371058" cy="369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tif"/>
          <p:cNvPicPr/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300" y="9307693"/>
            <a:ext cx="13004201" cy="44874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sldNum" sz="quarter" idx="2"/>
          </p:nvPr>
        </p:nvSpPr>
        <p:spPr>
          <a:xfrm>
            <a:off x="0" y="9341565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Presentation Title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xfrm>
            <a:off x="2226161" y="5035550"/>
            <a:ext cx="10464801" cy="2113211"/>
          </a:xfrm>
          <a:prstGeom prst="rect">
            <a:avLst/>
          </a:prstGeom>
        </p:spPr>
        <p:txBody>
          <a:bodyPr/>
          <a:lstStyle/>
          <a:p>
            <a:pPr lvl="0" algn="r">
              <a:defRPr sz="1800"/>
            </a:pPr>
            <a:r>
              <a:rPr sz="4000"/>
              <a:t>Author &amp; Title</a:t>
            </a:r>
            <a:endParaRPr sz="4000"/>
          </a:p>
          <a:p>
            <a:pPr lvl="0" algn="r">
              <a:defRPr sz="1800"/>
            </a:pPr>
            <a:r>
              <a:rPr sz="4000"/>
              <a:t>Venue</a:t>
            </a:r>
            <a:endParaRPr sz="4000"/>
          </a:p>
          <a:p>
            <a:pPr lvl="0" algn="r">
              <a:defRPr sz="1800"/>
            </a:pPr>
            <a:r>
              <a:rPr sz="4000"/>
              <a:t>Date</a:t>
            </a:r>
          </a:p>
        </p:txBody>
      </p:sp>
      <p:sp>
        <p:nvSpPr>
          <p:cNvPr id="54" name="Shape 54"/>
          <p:cNvSpPr/>
          <p:nvPr/>
        </p:nvSpPr>
        <p:spPr>
          <a:xfrm>
            <a:off x="3858037" y="8401902"/>
            <a:ext cx="7201050" cy="699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3600"/>
              <a:t>University Politehnica of Bucharest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asted-image.tif"/>
          <p:cNvPicPr/>
          <p:nvPr/>
        </p:nvPicPr>
        <p:blipFill>
          <a:blip r:embed="rId2">
            <a:extLst/>
          </a:blip>
          <a:srcRect l="8891" t="0" r="8891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1270000" y="6719433"/>
            <a:ext cx="10464800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800"/>
              <a:t>email.adress@cs.pub.ro</a:t>
            </a:r>
            <a:endParaRPr sz="3800"/>
          </a:p>
          <a:p>
            <a:pPr lvl="0">
              <a:defRPr sz="1800"/>
            </a:pPr>
            <a:r>
              <a:rPr sz="3800"/>
              <a:t>cs.pub.ro</a:t>
            </a:r>
          </a:p>
        </p:txBody>
      </p:sp>
      <p:sp>
        <p:nvSpPr>
          <p:cNvPr id="90" name="Shape 90"/>
          <p:cNvSpPr/>
          <p:nvPr/>
        </p:nvSpPr>
        <p:spPr>
          <a:xfrm>
            <a:off x="1270000" y="1206500"/>
            <a:ext cx="1046480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Thank you for your attention.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asted-image.tif"/>
          <p:cNvPicPr/>
          <p:nvPr/>
        </p:nvPicPr>
        <p:blipFill>
          <a:blip r:embed="rId2">
            <a:extLst/>
          </a:blip>
          <a:srcRect l="0" t="926" r="0" b="926"/>
          <a:stretch>
            <a:fillRect/>
          </a:stretch>
        </p:blipFill>
        <p:spPr>
          <a:xfrm>
            <a:off x="1606550" y="635000"/>
            <a:ext cx="9779000" cy="5918200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Section Title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(Sub-Section Title)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Slide Title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Slide text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xfrm>
            <a:off x="63550" y="9341565"/>
            <a:ext cx="241403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asted-image.tif"/>
          <p:cNvPicPr/>
          <p:nvPr/>
        </p:nvPicPr>
        <p:blipFill>
          <a:blip r:embed="rId2">
            <a:extLst/>
          </a:blip>
          <a:srcRect l="23840" t="0" r="23840" b="0"/>
          <a:stretch>
            <a:fillRect/>
          </a:stretch>
        </p:blipFill>
        <p:spPr>
          <a:xfrm>
            <a:off x="6718300" y="2603500"/>
            <a:ext cx="5334000" cy="62865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Slide Title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Image Description</a:t>
            </a:r>
          </a:p>
        </p:txBody>
      </p:sp>
      <p:sp>
        <p:nvSpPr>
          <p:cNvPr id="67" name="Shape 67"/>
          <p:cNvSpPr/>
          <p:nvPr>
            <p:ph type="sldNum" sz="quarter" idx="2"/>
          </p:nvPr>
        </p:nvSpPr>
        <p:spPr>
          <a:xfrm>
            <a:off x="63550" y="9341565"/>
            <a:ext cx="241403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asted-image.tif"/>
          <p:cNvPicPr/>
          <p:nvPr/>
        </p:nvPicPr>
        <p:blipFill>
          <a:blip r:embed="rId2">
            <a:extLst/>
          </a:blip>
          <a:srcRect l="30016" t="0" r="30016" b="0"/>
          <a:stretch>
            <a:fillRect/>
          </a:stretch>
        </p:blipFill>
        <p:spPr>
          <a:xfrm>
            <a:off x="6718300" y="635000"/>
            <a:ext cx="53340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000"/>
              <a:t>Slide Title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Image Description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xfrm>
            <a:off x="63850" y="9341565"/>
            <a:ext cx="241403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Slide text only - no title</a:t>
            </a: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xfrm>
            <a:off x="63550" y="9341565"/>
            <a:ext cx="241403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asted-image.tif"/>
          <p:cNvPicPr/>
          <p:nvPr/>
        </p:nvPicPr>
        <p:blipFill>
          <a:blip r:embed="rId2">
            <a:extLst/>
          </a:blip>
          <a:srcRect l="6400" t="0" r="6400" b="0"/>
          <a:stretch>
            <a:fillRect/>
          </a:stretch>
        </p:blipFill>
        <p:spPr>
          <a:xfrm>
            <a:off x="6718300" y="5092700"/>
            <a:ext cx="5334000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asted-image.tif"/>
          <p:cNvPicPr/>
          <p:nvPr/>
        </p:nvPicPr>
        <p:blipFill>
          <a:blip r:embed="rId2">
            <a:extLst/>
          </a:blip>
          <a:srcRect l="6400" t="0" r="6400" b="0"/>
          <a:stretch>
            <a:fillRect/>
          </a:stretch>
        </p:blipFill>
        <p:spPr>
          <a:xfrm>
            <a:off x="6724518" y="889000"/>
            <a:ext cx="5334001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pasted-image.tif"/>
          <p:cNvPicPr/>
          <p:nvPr/>
        </p:nvPicPr>
        <p:blipFill>
          <a:blip r:embed="rId2">
            <a:extLst/>
          </a:blip>
          <a:srcRect l="29380" t="0" r="29380" b="0"/>
          <a:stretch>
            <a:fillRect/>
          </a:stretch>
        </p:blipFill>
        <p:spPr>
          <a:xfrm>
            <a:off x="952500" y="889000"/>
            <a:ext cx="5334000" cy="7975600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>
            <p:ph type="sldNum" sz="quarter" idx="2"/>
          </p:nvPr>
        </p:nvSpPr>
        <p:spPr>
          <a:xfrm>
            <a:off x="63550" y="9341565"/>
            <a:ext cx="241403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1270000" y="6362700"/>
            <a:ext cx="10464800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–Johnny Appleseed</a:t>
            </a:r>
          </a:p>
        </p:txBody>
      </p:sp>
      <p:sp>
        <p:nvSpPr>
          <p:cNvPr id="83" name="Shape 83"/>
          <p:cNvSpPr/>
          <p:nvPr/>
        </p:nvSpPr>
        <p:spPr>
          <a:xfrm>
            <a:off x="1270000" y="4267200"/>
            <a:ext cx="1046480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800"/>
            </a:lvl1pPr>
          </a:lstStyle>
          <a:p>
            <a:pPr lvl="0">
              <a:defRPr sz="1800"/>
            </a:pPr>
            <a:r>
              <a:rPr sz="3800"/>
              <a:t>“Type a quote here.” 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Simple Empty Slide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