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2986014" y="4228255"/>
            <a:ext cx="20828001" cy="2718645"/>
          </a:xfrm>
          <a:prstGeom prst="rect">
            <a:avLst/>
          </a:prstGeom>
        </p:spPr>
        <p:txBody>
          <a:bodyPr anchor="b"/>
          <a:lstStyle>
            <a:lvl1pPr algn="r"/>
          </a:lstStyle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pic>
        <p:nvPicPr>
          <p:cNvPr id="1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28952" y="494934"/>
            <a:ext cx="3585063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33332" y="11640990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15869" y="10396693"/>
            <a:ext cx="3060645" cy="30470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65806" y="4998194"/>
            <a:ext cx="7511239" cy="3316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1046" y="4998194"/>
            <a:ext cx="3311765" cy="33169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778000" y="4272996"/>
            <a:ext cx="20828001" cy="2718646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pic>
        <p:nvPicPr>
          <p:cNvPr id="1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02299" y="494934"/>
            <a:ext cx="3585063" cy="15831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638" y="494934"/>
            <a:ext cx="1580683" cy="1583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/>
            </a:pPr>
            <a:r>
              <a:rPr sz="8400"/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/>
            </a:pPr>
            <a:r>
              <a:rPr sz="4400"/>
              <a:t>Body Level One</a:t>
            </a:r>
            <a:endParaRPr sz="4400"/>
          </a:p>
          <a:p>
            <a:pPr lvl="1">
              <a:defRPr sz="1800"/>
            </a:pPr>
            <a:r>
              <a:rPr sz="4400"/>
              <a:t>Body Level Two</a:t>
            </a:r>
            <a:endParaRPr sz="4400"/>
          </a:p>
          <a:p>
            <a:pPr lvl="2">
              <a:defRPr sz="1800"/>
            </a:pPr>
            <a:r>
              <a:rPr sz="4400"/>
              <a:t>Body Level Three</a:t>
            </a:r>
            <a:endParaRPr sz="4400"/>
          </a:p>
          <a:p>
            <a:pPr lvl="3">
              <a:defRPr sz="1800"/>
            </a:pPr>
            <a:r>
              <a:rPr sz="4400"/>
              <a:t>Body Level Four</a:t>
            </a:r>
            <a:endParaRPr sz="4400"/>
          </a:p>
          <a:p>
            <a:pPr lvl="4">
              <a:defRPr sz="1800"/>
            </a:pPr>
            <a:r>
              <a:rPr sz="4400"/>
              <a:t>Body Level Five</a:t>
            </a:r>
          </a:p>
        </p:txBody>
      </p:sp>
      <p:pic>
        <p:nvPicPr>
          <p:cNvPr id="2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>
            <p:ph type="sldNum" sz="quarter" idx="2"/>
          </p:nvPr>
        </p:nvSpPr>
        <p:spPr>
          <a:xfrm>
            <a:off x="-1" y="13081000"/>
            <a:ext cx="453239" cy="46990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pic>
        <p:nvPicPr>
          <p:cNvPr id="27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/>
            </a:pPr>
            <a:r>
              <a:rPr sz="4500"/>
              <a:t>Body Level One</a:t>
            </a:r>
            <a:endParaRPr sz="4500"/>
          </a:p>
          <a:p>
            <a:pPr lvl="1">
              <a:defRPr sz="1800"/>
            </a:pPr>
            <a:r>
              <a:rPr sz="4500"/>
              <a:t>Body Level Two</a:t>
            </a:r>
            <a:endParaRPr sz="4500"/>
          </a:p>
          <a:p>
            <a:pPr lvl="2">
              <a:defRPr sz="1800"/>
            </a:pPr>
            <a:r>
              <a:rPr sz="4500"/>
              <a:t>Body Level Three</a:t>
            </a:r>
            <a:endParaRPr sz="4500"/>
          </a:p>
          <a:p>
            <a:pPr lvl="3">
              <a:defRPr sz="1800"/>
            </a:pPr>
            <a:r>
              <a:rPr sz="4500"/>
              <a:t>Body Level Four</a:t>
            </a:r>
            <a:endParaRPr sz="4500"/>
          </a:p>
          <a:p>
            <a:pPr lvl="4">
              <a:defRPr sz="1800"/>
            </a:pPr>
            <a:r>
              <a:rPr sz="4500"/>
              <a:t>Body Level Five</a:t>
            </a:r>
          </a:p>
        </p:txBody>
      </p:sp>
      <p:pic>
        <p:nvPicPr>
          <p:cNvPr id="3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112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5200"/>
              <a:t>Body Level One</a:t>
            </a:r>
            <a:endParaRPr sz="5200"/>
          </a:p>
          <a:p>
            <a:pPr lvl="1">
              <a:defRPr sz="1800"/>
            </a:pPr>
            <a:r>
              <a:rPr sz="5200"/>
              <a:t>Body Level Two</a:t>
            </a:r>
            <a:endParaRPr sz="5200"/>
          </a:p>
          <a:p>
            <a:pPr lvl="2">
              <a:defRPr sz="1800"/>
            </a:pPr>
            <a:r>
              <a:rPr sz="5200"/>
              <a:t>Body Level Three</a:t>
            </a:r>
            <a:endParaRPr sz="5200"/>
          </a:p>
          <a:p>
            <a:pPr lvl="3">
              <a:defRPr sz="1800"/>
            </a:pPr>
            <a:r>
              <a:rPr sz="5200"/>
              <a:t>Body Level Four</a:t>
            </a:r>
            <a:endParaRPr sz="5200"/>
          </a:p>
          <a:p>
            <a:pPr lvl="4">
              <a:defRPr sz="1800"/>
            </a:pPr>
            <a:r>
              <a:rPr sz="5200"/>
              <a:t>Body Level Five</a:t>
            </a:r>
          </a:p>
        </p:txBody>
      </p:sp>
      <p:pic>
        <p:nvPicPr>
          <p:cNvPr id="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745" y="12992812"/>
            <a:ext cx="649155" cy="646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tif"/>
          <p:cNvPicPr/>
          <p:nvPr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-18817" y="12909550"/>
            <a:ext cx="24421634" cy="84273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sldNum" sz="quarter" idx="2"/>
          </p:nvPr>
        </p:nvSpPr>
        <p:spPr>
          <a:xfrm>
            <a:off x="-18817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2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</p:sldLayoutIdLst>
  <p:transition spd="med" advClick="1"/>
  <p:txStyles>
    <p:titleStyle>
      <a:lvl1pPr algn="ctr" defTabSz="825500">
        <a:defRPr sz="11200"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Presentation Title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2986014" y="7073900"/>
            <a:ext cx="20828001" cy="2718645"/>
          </a:xfrm>
          <a:prstGeom prst="rect">
            <a:avLst/>
          </a:prstGeom>
        </p:spPr>
        <p:txBody>
          <a:bodyPr/>
          <a:lstStyle/>
          <a:p>
            <a:pPr lvl="0" algn="r">
              <a:defRPr sz="1800"/>
            </a:pPr>
            <a:r>
              <a:rPr sz="5600"/>
              <a:t>Author &amp; Title</a:t>
            </a:r>
            <a:endParaRPr sz="5600"/>
          </a:p>
          <a:p>
            <a:pPr lvl="0" algn="r">
              <a:defRPr sz="1800"/>
            </a:pPr>
            <a:r>
              <a:rPr sz="5600"/>
              <a:t>Venue</a:t>
            </a:r>
            <a:endParaRPr sz="5600"/>
          </a:p>
          <a:p>
            <a:pPr lvl="0" algn="r">
              <a:defRPr sz="1800"/>
            </a:pPr>
            <a:r>
              <a:rPr sz="5600"/>
              <a:t>Date</a:t>
            </a:r>
          </a:p>
        </p:txBody>
      </p:sp>
      <p:sp>
        <p:nvSpPr>
          <p:cNvPr id="59" name="Shape 59"/>
          <p:cNvSpPr/>
          <p:nvPr/>
        </p:nvSpPr>
        <p:spPr>
          <a:xfrm>
            <a:off x="12004370" y="11940665"/>
            <a:ext cx="10126476" cy="983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5000"/>
              <a:t>University Politehnica of Bucharest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Simple Empty Slide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asted-image.tif"/>
          <p:cNvPicPr/>
          <p:nvPr/>
        </p:nvPicPr>
        <p:blipFill>
          <a:blip r:embed="rId2">
            <a:extLst/>
          </a:blip>
          <a:srcRect l="0" t="4388" r="0" b="4388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4833937" y="10859690"/>
            <a:ext cx="14716126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rPr sz="5200"/>
              <a:t>email.adress@cs.pub.ro</a:t>
            </a:r>
            <a:endParaRPr sz="5200"/>
          </a:p>
          <a:p>
            <a:pPr lvl="0">
              <a:defRPr sz="1800"/>
            </a:pPr>
            <a:r>
              <a:rPr sz="5200"/>
              <a:t>cs.pub.ro</a:t>
            </a:r>
          </a:p>
        </p:txBody>
      </p:sp>
      <p:sp>
        <p:nvSpPr>
          <p:cNvPr id="98" name="Shape 98"/>
          <p:cNvSpPr/>
          <p:nvPr/>
        </p:nvSpPr>
        <p:spPr>
          <a:xfrm>
            <a:off x="4833937" y="1719659"/>
            <a:ext cx="14716126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7000"/>
            </a:lvl1pPr>
          </a:lstStyle>
          <a:p>
            <a:pPr lvl="0">
              <a:defRPr sz="1800"/>
            </a:pPr>
            <a:r>
              <a:rPr sz="7000"/>
              <a:t>Thank you for your attention.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Presentation Title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1778000" y="7073900"/>
            <a:ext cx="20828000" cy="309821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Author &amp; Title</a:t>
            </a:r>
            <a:endParaRPr sz="5600"/>
          </a:p>
          <a:p>
            <a:pPr lvl="0">
              <a:defRPr sz="1800"/>
            </a:pPr>
            <a:r>
              <a:rPr sz="5600"/>
              <a:t>Venue</a:t>
            </a:r>
            <a:endParaRPr sz="5600"/>
          </a:p>
          <a:p>
            <a:pPr lvl="0">
              <a:defRPr sz="1800"/>
            </a:pPr>
            <a:r>
              <a:rPr sz="5600"/>
              <a:t>Date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asted-image.tif"/>
          <p:cNvPicPr/>
          <p:nvPr/>
        </p:nvPicPr>
        <p:blipFill>
          <a:blip r:embed="rId2">
            <a:extLst/>
          </a:blip>
          <a:srcRect l="0" t="10932" r="0" b="10932"/>
          <a:stretch>
            <a:fillRect/>
          </a:stretch>
        </p:blipFill>
        <p:spPr>
          <a:xfrm>
            <a:off x="3125968" y="673100"/>
            <a:ext cx="18135601" cy="8737600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Section Title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(Sub-Section Title)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Slide Title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Slide text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xfrm>
            <a:off x="65917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asted-image.tif"/>
          <p:cNvPicPr/>
          <p:nvPr/>
        </p:nvPicPr>
        <p:blipFill>
          <a:blip r:embed="rId2">
            <a:extLst/>
          </a:blip>
          <a:srcRect l="18105" t="0" r="18105" b="0"/>
          <a:stretch>
            <a:fillRect/>
          </a:stretch>
        </p:blipFill>
        <p:spPr>
          <a:xfrm>
            <a:off x="13169900" y="3238500"/>
            <a:ext cx="9525000" cy="92075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Slide Title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Image description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xfrm>
            <a:off x="65917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asted-image.tif"/>
          <p:cNvPicPr/>
          <p:nvPr/>
        </p:nvPicPr>
        <p:blipFill>
          <a:blip r:embed="rId2">
            <a:extLst/>
          </a:blip>
          <a:srcRect l="24477" t="0" r="24477" b="0"/>
          <a:stretch>
            <a:fillRect/>
          </a:stretch>
        </p:blipFill>
        <p:spPr>
          <a:xfrm>
            <a:off x="13165980" y="1104900"/>
            <a:ext cx="9525001" cy="115062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400"/>
              <a:t>Slide Title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Image description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84734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200"/>
              <a:t>Slide text only - no title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xfrm>
            <a:off x="65917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asted-image.tif"/>
          <p:cNvPicPr/>
          <p:nvPr/>
        </p:nvPicPr>
        <p:blipFill>
          <a:blip r:embed="rId2">
            <a:extLst/>
          </a:blip>
          <a:srcRect l="8868" t="0" r="8868" b="0"/>
          <a:stretch>
            <a:fillRect/>
          </a:stretch>
        </p:blipFill>
        <p:spPr>
          <a:xfrm>
            <a:off x="15760700" y="7048500"/>
            <a:ext cx="7404101" cy="554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asted-image.tif"/>
          <p:cNvPicPr/>
          <p:nvPr/>
        </p:nvPicPr>
        <p:blipFill>
          <a:blip r:embed="rId2">
            <a:extLst/>
          </a:blip>
          <a:srcRect l="8868" t="0" r="8868" b="0"/>
          <a:stretch>
            <a:fillRect/>
          </a:stretch>
        </p:blipFill>
        <p:spPr>
          <a:xfrm>
            <a:off x="15760700" y="1130300"/>
            <a:ext cx="7404101" cy="554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asted-image.tif"/>
          <p:cNvPicPr/>
          <p:nvPr/>
        </p:nvPicPr>
        <p:blipFill>
          <a:blip r:embed="rId2">
            <a:extLst/>
          </a:blip>
          <a:srcRect l="11896" t="0" r="11896" b="0"/>
          <a:stretch>
            <a:fillRect/>
          </a:stretch>
        </p:blipFill>
        <p:spPr>
          <a:xfrm>
            <a:off x="1206500" y="1130300"/>
            <a:ext cx="14173200" cy="11468100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>
            <p:ph type="sldNum" sz="quarter" idx="2"/>
          </p:nvPr>
        </p:nvSpPr>
        <p:spPr>
          <a:xfrm>
            <a:off x="65917" y="13081000"/>
            <a:ext cx="283770" cy="4699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2400"/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2387600" y="8953500"/>
            <a:ext cx="196215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3800"/>
              <a:t>–Johnny Appleseed</a:t>
            </a:r>
          </a:p>
        </p:txBody>
      </p:sp>
      <p:sp>
        <p:nvSpPr>
          <p:cNvPr id="91" name="Shape 91"/>
          <p:cNvSpPr/>
          <p:nvPr/>
        </p:nvSpPr>
        <p:spPr>
          <a:xfrm>
            <a:off x="2387600" y="6045200"/>
            <a:ext cx="19621500" cy="88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5200"/>
            </a:lvl1pPr>
          </a:lstStyle>
          <a:p>
            <a:pPr lvl="0">
              <a:defRPr sz="1800"/>
            </a:pPr>
            <a:r>
              <a:rPr sz="5200"/>
              <a:t>“Type a quote here.” 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